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6"/>
  </p:notesMasterIdLst>
  <p:handoutMasterIdLst>
    <p:handoutMasterId r:id="rId47"/>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61" r:id="rId45"/>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15"/>
    <p:restoredTop sz="94286"/>
  </p:normalViewPr>
  <p:slideViewPr>
    <p:cSldViewPr showGuides="1">
      <p:cViewPr varScale="1">
        <p:scale>
          <a:sx n="71" d="100"/>
          <a:sy n="71" d="100"/>
        </p:scale>
        <p:origin x="184" y="448"/>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a:t>
            </a:r>
            <a:r>
              <a:rPr kumimoji="0" lang="zh-CN" altLang="en-US" sz="2400" kern="1200" cap="none" spc="0" normalizeH="0" baseline="0" noProof="0" dirty="0" smtClean="0">
                <a:solidFill>
                  <a:schemeClr val="bg1"/>
                </a:solidFill>
                <a:latin typeface="+mn-ea"/>
                <a:ea typeface="+mn-ea"/>
                <a:cs typeface="+mn-cs"/>
              </a:rPr>
              <a:t>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dirty="0">
                <a:solidFill>
                  <a:schemeClr val="bg1"/>
                </a:solidFill>
                <a:latin typeface="Baiduan Number" pitchFamily="34" charset="0"/>
              </a:rPr>
              <a:t>26</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[1</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的主要目的是在进行软件开发前，先对软件所需面对问题领域的本质作一个通盘性的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a:solidFill>
                  <a:srgbClr val="3A7630"/>
                </a:solidFill>
                <a:latin typeface="方正兰亭黑简体" panose="02000000000000000000" pitchFamily="2" charset="-122"/>
              </a:rPr>
              <a:t>[2]</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[4</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4585335" y="2599055"/>
            <a:ext cx="3842385" cy="3429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a:solidFill>
                  <a:srgbClr val="3A7630"/>
                </a:solidFill>
                <a:latin typeface="方正兰亭黑简体" panose="02000000000000000000" pitchFamily="2" charset="-122"/>
              </a:rPr>
              <a:t>[3</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4"/>
          <a:stretch>
            <a:fillRect/>
          </a:stretch>
        </p:blipFill>
        <p:spPr>
          <a:xfrm>
            <a:off x="6739255" y="2938145"/>
            <a:ext cx="1892300" cy="3134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[3]</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590652" y="5658730"/>
            <a:ext cx="7208192"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Model 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5</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a:t>
            </a:r>
            <a:r>
              <a:rPr lang="zh-CN" altLang="en-US" sz="4800" dirty="0" smtClean="0">
                <a:solidFill>
                  <a:schemeClr val="bg1"/>
                </a:solidFill>
                <a:latin typeface="Haettenschweiler" panose="020B0706040902060204" pitchFamily="34" charset="0"/>
              </a:rPr>
              <a:t>你们</a:t>
            </a:r>
            <a:r>
              <a:rPr lang="zh-CN" altLang="en-US" sz="4800" dirty="0" smtClean="0">
                <a:solidFill>
                  <a:schemeClr val="bg1"/>
                </a:solidFill>
                <a:latin typeface="Haettenschweiler" panose="020B0706040902060204" pitchFamily="34" charset="0"/>
              </a:rPr>
              <a:t>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a:solidFill>
                  <a:schemeClr val="bg1"/>
                </a:solidFill>
                <a:latin typeface="Haettenschweiler" panose="020B0706040902060204" pitchFamily="34" charset="0"/>
              </a:rPr>
              <a:t>1</a:t>
            </a:r>
            <a:r>
              <a:rPr lang="zh-CN" altLang="en-US" sz="4000" dirty="0">
                <a:solidFill>
                  <a:schemeClr val="bg1"/>
                </a:solidFill>
                <a:latin typeface="Haettenschweiler" panose="020B0706040902060204" pitchFamily="34" charset="0"/>
              </a:rPr>
              <a:t>、问题的定义及</a:t>
            </a:r>
            <a:r>
              <a:rPr lang="zh-CN" altLang="en-US" sz="4000" dirty="0" smtClean="0">
                <a:solidFill>
                  <a:schemeClr val="bg1"/>
                </a:solidFill>
                <a:latin typeface="Haettenschweiler" panose="020B0706040902060204" pitchFamily="34" charset="0"/>
              </a:rPr>
              <a:t>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a:solidFill>
                  <a:schemeClr val="bg1"/>
                </a:solidFill>
                <a:latin typeface="Haettenschweiler" panose="020B0706040902060204" pitchFamily="34" charset="0"/>
              </a:rPr>
              <a:t>2</a:t>
            </a:r>
            <a:r>
              <a:rPr lang="zh-CN" altLang="en-US" sz="4000" dirty="0">
                <a:solidFill>
                  <a:schemeClr val="bg1"/>
                </a:solidFill>
                <a:latin typeface="Haettenschweiler" panose="020B0706040902060204" pitchFamily="34" charset="0"/>
              </a:rPr>
              <a:t>、</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a:solidFill>
                  <a:schemeClr val="bg1"/>
                </a:solidFill>
                <a:latin typeface="Haettenschweiler" panose="020B0706040902060204" pitchFamily="34" charset="0"/>
              </a:rPr>
              <a:t>3</a:t>
            </a:r>
            <a:r>
              <a:rPr lang="zh-CN" altLang="en-US" sz="4000" dirty="0">
                <a:solidFill>
                  <a:schemeClr val="bg1"/>
                </a:solidFill>
                <a:latin typeface="Haettenschweiler" panose="020B0706040902060204" pitchFamily="34" charset="0"/>
              </a:rPr>
              <a:t>、软件</a:t>
            </a:r>
            <a:r>
              <a:rPr lang="zh-CN" altLang="en-US" sz="4000" dirty="0" smtClean="0">
                <a:solidFill>
                  <a:schemeClr val="bg1"/>
                </a:solidFill>
                <a:latin typeface="Haettenschweiler" panose="020B0706040902060204" pitchFamily="34" charset="0"/>
              </a:rPr>
              <a:t>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a:solidFill>
                  <a:schemeClr val="bg1"/>
                </a:solidFill>
                <a:latin typeface="Haettenschweiler" panose="020B0706040902060204" pitchFamily="34" charset="0"/>
              </a:rPr>
              <a:t>4</a:t>
            </a:r>
            <a:r>
              <a:rPr lang="zh-CN" altLang="en-US" sz="4000" dirty="0">
                <a:solidFill>
                  <a:schemeClr val="bg1"/>
                </a:solidFill>
                <a:latin typeface="Haettenschweiler" panose="020B0706040902060204" pitchFamily="34" charset="0"/>
              </a:rPr>
              <a:t>、程序</a:t>
            </a:r>
            <a:r>
              <a:rPr lang="zh-CN" altLang="en-US" sz="4000" dirty="0" smtClean="0">
                <a:solidFill>
                  <a:schemeClr val="bg1"/>
                </a:solidFill>
                <a:latin typeface="Haettenschweiler" panose="020B0706040902060204" pitchFamily="34" charset="0"/>
              </a:rPr>
              <a:t>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a:solidFill>
                  <a:schemeClr val="bg1"/>
                </a:solidFill>
                <a:latin typeface="Haettenschweiler" panose="020B0706040902060204" pitchFamily="34" charset="0"/>
              </a:rPr>
              <a:t>5</a:t>
            </a:r>
            <a:r>
              <a:rPr lang="zh-CN" altLang="en-US" sz="4000" dirty="0">
                <a:solidFill>
                  <a:schemeClr val="bg1"/>
                </a:solidFill>
                <a:latin typeface="Haettenschweiler" panose="020B0706040902060204" pitchFamily="34" charset="0"/>
              </a:rPr>
              <a:t>、软件测试</a:t>
            </a: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[1]</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[2]</a:t>
            </a:r>
            <a:r>
              <a:rPr lang="en-US" altLang="zh-CN" sz="1400" dirty="0" err="1">
                <a:solidFill>
                  <a:schemeClr val="bg1"/>
                </a:solidFill>
                <a:latin typeface="Calibri Light" panose="020F0302020204030204" pitchFamily="34" charset="0"/>
              </a:rPr>
              <a:t>UML九种图与软件开发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[3]【</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[4]顺序图.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[5]</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a:t>
            </a:r>
            <a:r>
              <a:rPr lang="zh-CN" altLang="en-US" sz="1400" dirty="0" smtClean="0">
                <a:solidFill>
                  <a:schemeClr val="bg1"/>
                </a:solidFill>
                <a:latin typeface="Calibri Light" panose="020F0302020204030204" pitchFamily="34" charset="0"/>
                <a:hlinkClick r:id="rId2"/>
              </a:rPr>
              <a:t>图</a:t>
            </a:r>
            <a:endParaRPr lang="en-US" altLang="zh-CN" sz="1400" dirty="0" smtClean="0">
              <a:solidFill>
                <a:schemeClr val="bg1"/>
              </a:solidFill>
              <a:latin typeface="Calibri Light" panose="020F0302020204030204" pitchFamily="34" charset="0"/>
            </a:endParaRPr>
          </a:p>
          <a:p>
            <a:pPr marL="0" indent="0" eaLnBrk="1" hangingPunct="1">
              <a:lnSpc>
                <a:spcPct val="100000"/>
              </a:lnSpc>
              <a:spcBef>
                <a:spcPct val="0"/>
              </a:spcBef>
              <a:buNone/>
            </a:pPr>
            <a:r>
              <a:rPr lang="zh-CN" altLang="en-US" sz="1400" dirty="0" smtClean="0">
                <a:solidFill>
                  <a:schemeClr val="bg1"/>
                </a:solidFill>
                <a:latin typeface="Calibri Light" panose="020F0302020204030204" pitchFamily="34" charset="0"/>
              </a:rPr>
              <a:t>［</a:t>
            </a:r>
            <a:r>
              <a:rPr lang="en-US" altLang="zh-CN" sz="1400" dirty="0" smtClean="0">
                <a:solidFill>
                  <a:schemeClr val="bg1"/>
                </a:solidFill>
                <a:latin typeface="Calibri Light" panose="020F0302020204030204" pitchFamily="34" charset="0"/>
              </a:rPr>
              <a:t>6</a:t>
            </a:r>
            <a:r>
              <a:rPr lang="zh-CN" altLang="en-US" sz="1400" dirty="0" smtClean="0">
                <a:solidFill>
                  <a:schemeClr val="bg1"/>
                </a:solidFill>
                <a:latin typeface="Calibri Light" panose="020F0302020204030204" pitchFamily="34" charset="0"/>
              </a:rPr>
              <a:t>］介绍</a:t>
            </a:r>
            <a:r>
              <a:rPr lang="en-US" altLang="zh-CN" sz="1400" dirty="0" smtClean="0">
                <a:solidFill>
                  <a:schemeClr val="bg1"/>
                </a:solidFill>
                <a:latin typeface="Calibri Light" panose="020F0302020204030204" pitchFamily="34" charset="0"/>
              </a:rPr>
              <a:t>Rational</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software</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a:solidFill>
                  <a:schemeClr val="bg1"/>
                </a:solidFill>
                <a:latin typeface="Calibri Light" panose="020F0302020204030204" pitchFamily="34" charset="0"/>
              </a:rPr>
              <a:t>/</a:t>
            </a:r>
            <a:endParaRPr lang="en-US" altLang="zh-CN" sz="1400" dirty="0">
              <a:solidFill>
                <a:schemeClr val="bg1"/>
              </a:solidFill>
              <a:latin typeface="Calibri Light" panose="020F030202020403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6263" y="908060"/>
            <a:ext cx="6264275" cy="224676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，画图</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刘浥</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，画图</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是用来对软件密集系统进行可视化建模的一种语言。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929927" y="3680903"/>
            <a:ext cx="200183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smtClean="0">
                <a:solidFill>
                  <a:schemeClr val="bg1"/>
                </a:solidFill>
              </a:rPr>
              <a:t>6</a:t>
            </a:r>
            <a:r>
              <a:rPr lang="zh-CN" altLang="en-US" sz="2400" dirty="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1842</Words>
  <Application>Microsoft Macintosh PowerPoint</Application>
  <PresentationFormat>宽屏</PresentationFormat>
  <Paragraphs>321</Paragraphs>
  <Slides>35</Slides>
  <Notes>1</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35</vt:i4>
      </vt:variant>
    </vt:vector>
  </HeadingPairs>
  <TitlesOfParts>
    <vt:vector size="58"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303</cp:revision>
  <dcterms:created xsi:type="dcterms:W3CDTF">2015-02-21T08:21:00Z</dcterms:created>
  <dcterms:modified xsi:type="dcterms:W3CDTF">2018-12-26T00:46:04Z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